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anose="020B0706030402020204" pitchFamily="34" charset="0"/>
              </a:defRPr>
            </a:lvl1pPr>
          </a:lstStyle>
          <a:p>
            <a:r>
              <a:rPr lang="pl-PL" dirty="0" smtClean="0"/>
              <a:t>Imię i nazwisko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anose="020B07060304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Tytuł wykładu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46900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Franklin Gothic Demi Cond" panose="020B07060304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pl-PL" dirty="0" smtClean="0"/>
              <a:t>Edytuj style wzorca tekstu</a:t>
            </a:r>
          </a:p>
          <a:p>
            <a:pPr lvl="1"/>
            <a:r>
              <a:rPr lang="pl-PL" dirty="0" smtClean="0"/>
              <a:t>Drugi </a:t>
            </a:r>
            <a:r>
              <a:rPr lang="pl-PL" dirty="0" err="1" smtClean="0"/>
              <a:t>oziom</a:t>
            </a:r>
            <a:endParaRPr lang="pl-PL" dirty="0" smtClean="0"/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AE49-799C-4D7F-A164-25AE14C652A5}" type="datetimeFigureOut">
              <a:rPr lang="pl-PL" smtClean="0"/>
              <a:t>10.01.2023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4068-4B18-4D03-BD98-AAC9EF168A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1033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858001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Franklin Gothic Demi Cond" panose="020B07060304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AE49-799C-4D7F-A164-25AE14C652A5}" type="datetimeFigureOut">
              <a:rPr lang="pl-PL" smtClean="0"/>
              <a:t>10.01.2023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4068-4B18-4D03-BD98-AAC9EF168A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798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DAE49-799C-4D7F-A164-25AE14C652A5}" type="datetimeFigureOut">
              <a:rPr lang="pl-PL" smtClean="0"/>
              <a:t>10.01.2023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74068-4B18-4D03-BD98-AAC9EF168ADA}" type="slidenum">
              <a:rPr lang="pl-PL" smtClean="0"/>
              <a:t>‹#›</a:t>
            </a:fld>
            <a:endParaRPr lang="pl-PL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532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689399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Panoramiczny</PresentationFormat>
  <Paragraphs>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Franklin Gothic Demi Cond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Sebastian Piaseczny</dc:creator>
  <cp:lastModifiedBy>Sebastian Piaseczny</cp:lastModifiedBy>
  <cp:revision>4</cp:revision>
  <dcterms:created xsi:type="dcterms:W3CDTF">2022-12-14T12:56:44Z</dcterms:created>
  <dcterms:modified xsi:type="dcterms:W3CDTF">2023-01-10T09:12:19Z</dcterms:modified>
</cp:coreProperties>
</file>